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79" d="100"/>
          <a:sy n="79" d="100"/>
        </p:scale>
        <p:origin x="773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1"/>
            <a:ext cx="12192000" cy="686003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2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00"/>
          <a:stretch/>
        </p:blipFill>
        <p:spPr>
          <a:xfrm>
            <a:off x="0" y="0"/>
            <a:ext cx="12192000" cy="358933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1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/>
          <a:stretch/>
        </p:blipFill>
        <p:spPr>
          <a:xfrm>
            <a:off x="15677" y="8149"/>
            <a:ext cx="12156479" cy="685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3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-763"/>
            <a:ext cx="12201525" cy="686539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0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7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0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2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4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9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E37DA-FCBC-4F0A-9315-AEE017FCCDDF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FD5DD-B037-413E-971F-7F29FB342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00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225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144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5177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Jeonglan</dc:creator>
  <cp:lastModifiedBy>Kwon Jeonglan</cp:lastModifiedBy>
  <cp:revision>6</cp:revision>
  <dcterms:created xsi:type="dcterms:W3CDTF">2025-03-26T06:58:08Z</dcterms:created>
  <dcterms:modified xsi:type="dcterms:W3CDTF">2025-03-27T00:27:20Z</dcterms:modified>
</cp:coreProperties>
</file>